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4" r:id="rId4"/>
    <p:sldId id="257" r:id="rId5"/>
    <p:sldId id="258" r:id="rId6"/>
    <p:sldId id="260" r:id="rId7"/>
    <p:sldId id="259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EBF49-1508-4482-8C4D-CD7EAB8DE6A7}" type="datetimeFigureOut">
              <a:rPr lang="el-GR" smtClean="0"/>
              <a:t>22/9/2019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D4BE4-13B8-4C82-A278-62955A9FA523}" type="slidenum">
              <a:rPr lang="el-GR" smtClean="0"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</p:spPr>
        <p:txBody>
          <a:bodyPr/>
          <a:lstStyle/>
          <a:p>
            <a:r>
              <a:rPr lang="en-US" dirty="0" smtClean="0"/>
              <a:t>2o </a:t>
            </a:r>
            <a:r>
              <a:rPr lang="el-GR" dirty="0" smtClean="0"/>
              <a:t> Γυμνάσιο  Αρτέμιδος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5024" cy="2664296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Ξενάγηση Ιταλών μαθητών του </a:t>
            </a:r>
            <a:r>
              <a:rPr lang="en-US" dirty="0" smtClean="0"/>
              <a:t> Festival della Filosofia in Magna  Grecia</a:t>
            </a:r>
          </a:p>
          <a:p>
            <a:r>
              <a:rPr lang="en-US" dirty="0" smtClean="0"/>
              <a:t>2017-2018</a:t>
            </a:r>
          </a:p>
          <a:p>
            <a:r>
              <a:rPr lang="en-US" dirty="0" smtClean="0"/>
              <a:t>2018-2019</a:t>
            </a:r>
            <a:endParaRPr lang="el-GR" dirty="0" smtClean="0"/>
          </a:p>
          <a:p>
            <a:r>
              <a:rPr lang="el-GR" dirty="0" smtClean="0"/>
              <a:t>Υιοθεσία θεάτρου Διονύσου Ελευθερέως</a:t>
            </a:r>
          </a:p>
          <a:p>
            <a:r>
              <a:rPr lang="el-GR" dirty="0" smtClean="0"/>
              <a:t>και θεάτρου Θορικού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408712" cy="115212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23 Μαρτίου 2019- Όρνιθες</a:t>
            </a:r>
            <a:endParaRPr lang="el-GR" sz="2800" dirty="0"/>
          </a:p>
        </p:txBody>
      </p:sp>
      <p:pic>
        <p:nvPicPr>
          <p:cNvPr id="7170" name="Picture 2" descr="C:\Users\Dell\Desktop\ΠΑΡΟΥΣΙΑΣΗ ΔΙΑΖΩΜΑ\ΞΕΝΑΓΗΣΗ ΙΤΑΛΩΝ 2019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 descr="C:\Users\Dell\Desktop\ΠΑΡΟΥΣΙΑΣΗ ΔΙΑΖΩΜΑ\ΞΕΝΑΓΗΣΗ ΙΤΑΛΩΝ 2019-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 descr="C:\Users\Dell\Desktop\ΠΑΡΟΥΣΙΑΣΗ ΔΙΑΖΩΜΑ\3 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699792" y="620688"/>
            <a:ext cx="3960440" cy="1080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Ελληνο-Ιταλική φιλία</a:t>
            </a:r>
            <a:endParaRPr lang="el-GR" sz="2800" dirty="0"/>
          </a:p>
        </p:txBody>
      </p:sp>
      <p:pic>
        <p:nvPicPr>
          <p:cNvPr id="10242" name="Picture 2" descr="C:\Users\Dell\Desktop\ΠΑΡΟΥΣΙΑΣΗ ΔΙΑΖΩΜΑ\ΞΕΝΑΓΗΣΗ ΙΤΑΛΩΝ 2019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 descr="C:\Users\Dell\Desktop\ΠΑΡΟΥΣΙΑΣΗ ΔΙΑΖΩΜΑ\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704088"/>
            <a:ext cx="6192688" cy="106872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Υιοθεσία Θεάτρου Θορικού   2018-2019</a:t>
            </a:r>
            <a:endParaRPr lang="el-GR" sz="2800" dirty="0"/>
          </a:p>
        </p:txBody>
      </p:sp>
      <p:pic>
        <p:nvPicPr>
          <p:cNvPr id="12290" name="Picture 2" descr="C:\Users\Dell\Desktop\ΠΑΡΟΥΣΙΑΣΗ ΔΙΑΖΩΜΑ\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995120" cy="93610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Ξενάγηση στο θέατρο του Θορικού</a:t>
            </a:r>
            <a:endParaRPr lang="el-GR" sz="2800" dirty="0"/>
          </a:p>
        </p:txBody>
      </p:sp>
      <p:pic>
        <p:nvPicPr>
          <p:cNvPr id="13314" name="Picture 2" descr="C:\Users\Dell\Desktop\ΠΑΡΟΥΣΙΑΣΗ ΔΙΑΖΩΜΑ\2 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051720" y="704088"/>
            <a:ext cx="663508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Θέατρο Θορικού</a:t>
            </a:r>
            <a:endParaRPr lang="el-GR" sz="3200" dirty="0"/>
          </a:p>
        </p:txBody>
      </p:sp>
      <p:pic>
        <p:nvPicPr>
          <p:cNvPr id="14338" name="Picture 2" descr="C:\Users\Dell\Desktop\ΠΑΡΟΥΣΙΑΣΗ ΔΙΑΖΩΜΑ\3ΘΟΡΙΚ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15200" cy="10801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Δημιουργία τετράγλωσσου αρχαιολογικού οδηγού από τους μαθητές μας</a:t>
            </a:r>
            <a:endParaRPr lang="el-GR" sz="2800" dirty="0"/>
          </a:p>
        </p:txBody>
      </p:sp>
      <p:pic>
        <p:nvPicPr>
          <p:cNvPr id="15362" name="Picture 2" descr="C:\Users\Dell\Pictures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9394" y="1935163"/>
            <a:ext cx="6205211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6386" name="Picture 2" descr="C:\Users\Dell\Pictures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803" y="1935163"/>
            <a:ext cx="621639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84076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Ναός Βραυρωνίου Αρτέμιδος</a:t>
            </a:r>
            <a:endParaRPr lang="el-GR" sz="2800" dirty="0"/>
          </a:p>
        </p:txBody>
      </p:sp>
      <p:pic>
        <p:nvPicPr>
          <p:cNvPr id="18434" name="Picture 2" descr="C:\Users\Dell\Desktop\ιερό-παρέμεινε-έτσι-ως-το-1948-που-ξεκίνησε-η-συστηματική-ανασκαφή-του-από-τον-Ιω.-Παπαδημητρίο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4012" y="2472531"/>
            <a:ext cx="589597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9460" name="Picture 4" descr="C:\Users\Dell\Desktop\αρχείο λήψης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410" name="Picture 2" descr="C:\Users\Dell\Desktop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7048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00811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14 Μαρτίου 2018</a:t>
            </a:r>
            <a:br>
              <a:rPr lang="el-GR" sz="3200" dirty="0" smtClean="0"/>
            </a:br>
            <a:r>
              <a:rPr lang="el-GR" sz="3200" dirty="0" smtClean="0"/>
              <a:t> θέατρο Διονύσου Ελευθερέως</a:t>
            </a:r>
            <a:endParaRPr lang="el-GR" sz="3200" dirty="0"/>
          </a:p>
        </p:txBody>
      </p:sp>
      <p:pic>
        <p:nvPicPr>
          <p:cNvPr id="1028" name="Picture 4" descr="C:\Users\Dell\Desktop\ΠΑΡΟΥΣΙΑΣΗ ΔΙΑΖΩΜΑ\ΞΕΝΑΓΗΣΗ ΙΤΑΛΩΝ 201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408712" cy="93610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Παρουσίαση δρώμενου </a:t>
            </a:r>
            <a:br>
              <a:rPr lang="el-GR" sz="3200" dirty="0" smtClean="0"/>
            </a:br>
            <a:r>
              <a:rPr lang="el-GR" sz="3200" dirty="0" smtClean="0"/>
              <a:t>της Ελένης του Ευριπίδη</a:t>
            </a:r>
            <a:endParaRPr lang="el-GR" sz="3200" dirty="0"/>
          </a:p>
        </p:txBody>
      </p:sp>
      <p:pic>
        <p:nvPicPr>
          <p:cNvPr id="2050" name="Picture 2" descr="C:\Users\Dell\Desktop\ΠΑΡΟΥΣΙΑΣΗ ΔΙΑΖΩΜΑ\ΞΕΝΑΓΗΣΗ ΙΤΑΛΩΝ  2018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628800"/>
            <a:ext cx="6034616" cy="445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048672" cy="108012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Μενέλαος και Γερόντισσα</a:t>
            </a:r>
            <a:endParaRPr lang="el-GR" sz="3200" dirty="0"/>
          </a:p>
        </p:txBody>
      </p:sp>
      <p:pic>
        <p:nvPicPr>
          <p:cNvPr id="4098" name="Picture 2" descr="C:\Users\Dell\Desktop\θεατρο διονυσου 2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52728" cy="1080120"/>
          </a:xfrm>
        </p:spPr>
        <p:txBody>
          <a:bodyPr>
            <a:noAutofit/>
          </a:bodyPr>
          <a:lstStyle/>
          <a:p>
            <a:r>
              <a:rPr lang="el-GR" sz="2800" dirty="0" smtClean="0"/>
              <a:t>Ξενάγηση  των μαθητών μας από τον αναστηλωτή του Θεάτρου του Διονύσου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 κ. Μπολέτη </a:t>
            </a:r>
            <a:endParaRPr lang="el-GR" sz="2800" dirty="0"/>
          </a:p>
        </p:txBody>
      </p:sp>
      <p:pic>
        <p:nvPicPr>
          <p:cNvPr id="3074" name="Picture 2" descr="C:\Users\Dell\Desktop\ΠΑΡΟΥΣΙΑΣΗ ΔΙΑΖΩΜΑ\ΞΕΝΑΓΗΣΗ ΙΤΑΛΩΝ 2018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100811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23 Μαρτίου 2019</a:t>
            </a:r>
            <a:br>
              <a:rPr lang="el-GR" sz="3200" dirty="0" smtClean="0"/>
            </a:br>
            <a:r>
              <a:rPr lang="el-GR" sz="3200" dirty="0" smtClean="0"/>
              <a:t> θέατρο Διονύσου Ελευθερέως</a:t>
            </a:r>
            <a:endParaRPr lang="el-GR" sz="3200" dirty="0"/>
          </a:p>
        </p:txBody>
      </p:sp>
      <p:pic>
        <p:nvPicPr>
          <p:cNvPr id="1026" name="Picture 2" descr="C:\Users\Dell\Desktop\ΠΑΡΟΥΣΙΑΣΗ ΔΙΑΖΩΜΑ\4ΞΕΝΑΓΗΣΗ ΙΤΑΛΩ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552728" cy="122413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Παρουσίαση δρώμενου από τους Όρνιθες του Αριστοφάνη</a:t>
            </a:r>
            <a:endParaRPr lang="el-GR" sz="2400" dirty="0"/>
          </a:p>
        </p:txBody>
      </p:sp>
      <p:pic>
        <p:nvPicPr>
          <p:cNvPr id="6146" name="Picture 2" descr="C:\Users\Dell\Desktop\ΠΑΡΟΥΣΙΑΣΗ ΔΙΑΖΩΜΑ\1ΞΕΝΑΓΗΣΗ ΙΤΑΛΩΝ 2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79</Words>
  <Application>Microsoft Office PowerPoint</Application>
  <PresentationFormat>Προβολή στην οθόνη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Ροή</vt:lpstr>
      <vt:lpstr>2o  Γυμνάσιο  Αρτέμιδος</vt:lpstr>
      <vt:lpstr>Ναός Βραυρωνίου Αρτέμιδος</vt:lpstr>
      <vt:lpstr>Διαφάνεια 3</vt:lpstr>
      <vt:lpstr>14 Μαρτίου 2018  θέατρο Διονύσου Ελευθερέως</vt:lpstr>
      <vt:lpstr>Παρουσίαση δρώμενου  της Ελένης του Ευριπίδη</vt:lpstr>
      <vt:lpstr>Μενέλαος και Γερόντισσα</vt:lpstr>
      <vt:lpstr>Ξενάγηση  των μαθητών μας από τον αναστηλωτή του Θεάτρου του Διονύσου  κ. Μπολέτη </vt:lpstr>
      <vt:lpstr>23 Μαρτίου 2019  θέατρο Διονύσου Ελευθερέως</vt:lpstr>
      <vt:lpstr>Παρουσίαση δρώμενου από τους Όρνιθες του Αριστοφάνη</vt:lpstr>
      <vt:lpstr>23 Μαρτίου 2019- Όρνιθες</vt:lpstr>
      <vt:lpstr>Διαφάνεια 11</vt:lpstr>
      <vt:lpstr>Διαφάνεια 12</vt:lpstr>
      <vt:lpstr>Ελληνο-Ιταλική φιλία</vt:lpstr>
      <vt:lpstr>Διαφάνεια 14</vt:lpstr>
      <vt:lpstr>Υιοθεσία Θεάτρου Θορικού   2018-2019</vt:lpstr>
      <vt:lpstr>Ξενάγηση στο θέατρο του Θορικού</vt:lpstr>
      <vt:lpstr>Θέατρο Θορικού</vt:lpstr>
      <vt:lpstr>Δημιουργία τετράγλωσσου αρχαιολογικού οδηγού από τους μαθητές μας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  Γυμνάσιο  Αρτέμιδος</dc:title>
  <dc:creator>Dell</dc:creator>
  <cp:lastModifiedBy>Dell</cp:lastModifiedBy>
  <cp:revision>1</cp:revision>
  <dcterms:created xsi:type="dcterms:W3CDTF">2019-09-22T17:45:24Z</dcterms:created>
  <dcterms:modified xsi:type="dcterms:W3CDTF">2019-09-22T19:24:11Z</dcterms:modified>
</cp:coreProperties>
</file>